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3" r:id="rId2"/>
    <p:sldId id="304" r:id="rId3"/>
    <p:sldId id="305" r:id="rId4"/>
    <p:sldId id="336" r:id="rId5"/>
    <p:sldId id="337" r:id="rId6"/>
    <p:sldId id="338" r:id="rId7"/>
    <p:sldId id="444" r:id="rId8"/>
    <p:sldId id="445" r:id="rId9"/>
    <p:sldId id="44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903D90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93" autoAdjust="0"/>
    <p:restoredTop sz="95345" autoAdjust="0"/>
  </p:normalViewPr>
  <p:slideViewPr>
    <p:cSldViewPr snapToGrid="0">
      <p:cViewPr varScale="1">
        <p:scale>
          <a:sx n="116" d="100"/>
          <a:sy n="116" d="100"/>
        </p:scale>
        <p:origin x="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553BF923-2DCA-4908-9A07-88A59CFAC2EC}"/>
    <pc:docChg chg="custSel modSld">
      <pc:chgData name="Phan Van Rieu (Hugo)" userId="032e726b-b6b7-45df-b0ca-e82fb010a48a" providerId="ADAL" clId="{553BF923-2DCA-4908-9A07-88A59CFAC2EC}" dt="2024-07-18T13:08:44.445" v="20" actId="478"/>
      <pc:docMkLst>
        <pc:docMk/>
      </pc:docMkLst>
      <pc:sldChg chg="modSp mod">
        <pc:chgData name="Phan Van Rieu (Hugo)" userId="032e726b-b6b7-45df-b0ca-e82fb010a48a" providerId="ADAL" clId="{553BF923-2DCA-4908-9A07-88A59CFAC2EC}" dt="2024-07-18T13:00:47.056" v="1" actId="14861"/>
        <pc:sldMkLst>
          <pc:docMk/>
          <pc:sldMk cId="2984877134" sldId="304"/>
        </pc:sldMkLst>
        <pc:picChg chg="mod">
          <ac:chgData name="Phan Van Rieu (Hugo)" userId="032e726b-b6b7-45df-b0ca-e82fb010a48a" providerId="ADAL" clId="{553BF923-2DCA-4908-9A07-88A59CFAC2EC}" dt="2024-07-18T13:00:47.056" v="1" actId="14861"/>
          <ac:picMkLst>
            <pc:docMk/>
            <pc:sldMk cId="2984877134" sldId="304"/>
            <ac:picMk id="4" creationId="{7BB8F631-478B-EDDA-2092-AEBF37B5F39C}"/>
          </ac:picMkLst>
        </pc:picChg>
      </pc:sldChg>
      <pc:sldChg chg="delSp mod">
        <pc:chgData name="Phan Van Rieu (Hugo)" userId="032e726b-b6b7-45df-b0ca-e82fb010a48a" providerId="ADAL" clId="{553BF923-2DCA-4908-9A07-88A59CFAC2EC}" dt="2024-07-18T13:08:40.091" v="19" actId="478"/>
        <pc:sldMkLst>
          <pc:docMk/>
          <pc:sldMk cId="3421192610" sldId="350"/>
        </pc:sldMkLst>
        <pc:spChg chg="del">
          <ac:chgData name="Phan Van Rieu (Hugo)" userId="032e726b-b6b7-45df-b0ca-e82fb010a48a" providerId="ADAL" clId="{553BF923-2DCA-4908-9A07-88A59CFAC2EC}" dt="2024-07-18T13:08:40.091" v="19" actId="478"/>
          <ac:spMkLst>
            <pc:docMk/>
            <pc:sldMk cId="3421192610" sldId="350"/>
            <ac:spMk id="4" creationId="{30C443E3-1B90-77BB-980D-CE328DE2735C}"/>
          </ac:spMkLst>
        </pc:spChg>
      </pc:sldChg>
      <pc:sldChg chg="modSp mod">
        <pc:chgData name="Phan Van Rieu (Hugo)" userId="032e726b-b6b7-45df-b0ca-e82fb010a48a" providerId="ADAL" clId="{553BF923-2DCA-4908-9A07-88A59CFAC2EC}" dt="2024-07-18T13:01:28.156" v="18" actId="20577"/>
        <pc:sldMkLst>
          <pc:docMk/>
          <pc:sldMk cId="3263468648" sldId="434"/>
        </pc:sldMkLst>
        <pc:spChg chg="mod">
          <ac:chgData name="Phan Van Rieu (Hugo)" userId="032e726b-b6b7-45df-b0ca-e82fb010a48a" providerId="ADAL" clId="{553BF923-2DCA-4908-9A07-88A59CFAC2EC}" dt="2024-07-18T13:01:28.156" v="18" actId="20577"/>
          <ac:spMkLst>
            <pc:docMk/>
            <pc:sldMk cId="3263468648" sldId="434"/>
            <ac:spMk id="17" creationId="{00000000-0000-0000-0000-000000000000}"/>
          </ac:spMkLst>
        </pc:spChg>
        <pc:picChg chg="mod">
          <ac:chgData name="Phan Van Rieu (Hugo)" userId="032e726b-b6b7-45df-b0ca-e82fb010a48a" providerId="ADAL" clId="{553BF923-2DCA-4908-9A07-88A59CFAC2EC}" dt="2024-07-18T13:01:15.365" v="3" actId="1076"/>
          <ac:picMkLst>
            <pc:docMk/>
            <pc:sldMk cId="3263468648" sldId="434"/>
            <ac:picMk id="3" creationId="{C3EC5F3E-A7D0-19D8-B934-36B211EF8D0D}"/>
          </ac:picMkLst>
        </pc:picChg>
        <pc:picChg chg="mod">
          <ac:chgData name="Phan Van Rieu (Hugo)" userId="032e726b-b6b7-45df-b0ca-e82fb010a48a" providerId="ADAL" clId="{553BF923-2DCA-4908-9A07-88A59CFAC2EC}" dt="2024-07-18T13:01:18.737" v="5" actId="1076"/>
          <ac:picMkLst>
            <pc:docMk/>
            <pc:sldMk cId="3263468648" sldId="434"/>
            <ac:picMk id="4" creationId="{6FEA1ECE-4CB6-3BDA-2164-B78C295006BA}"/>
          </ac:picMkLst>
        </pc:picChg>
        <pc:picChg chg="mod">
          <ac:chgData name="Phan Van Rieu (Hugo)" userId="032e726b-b6b7-45df-b0ca-e82fb010a48a" providerId="ADAL" clId="{553BF923-2DCA-4908-9A07-88A59CFAC2EC}" dt="2024-07-18T13:01:21.945" v="6" actId="1076"/>
          <ac:picMkLst>
            <pc:docMk/>
            <pc:sldMk cId="3263468648" sldId="434"/>
            <ac:picMk id="9" creationId="{03F4611D-4A27-20D5-2CBB-A165FDB4DA68}"/>
          </ac:picMkLst>
        </pc:picChg>
      </pc:sldChg>
      <pc:sldChg chg="delSp mod">
        <pc:chgData name="Phan Van Rieu (Hugo)" userId="032e726b-b6b7-45df-b0ca-e82fb010a48a" providerId="ADAL" clId="{553BF923-2DCA-4908-9A07-88A59CFAC2EC}" dt="2024-07-18T13:08:44.445" v="20" actId="478"/>
        <pc:sldMkLst>
          <pc:docMk/>
          <pc:sldMk cId="1244581333" sldId="441"/>
        </pc:sldMkLst>
        <pc:spChg chg="del">
          <ac:chgData name="Phan Van Rieu (Hugo)" userId="032e726b-b6b7-45df-b0ca-e82fb010a48a" providerId="ADAL" clId="{553BF923-2DCA-4908-9A07-88A59CFAC2EC}" dt="2024-07-18T13:08:44.445" v="20" actId="478"/>
          <ac:spMkLst>
            <pc:docMk/>
            <pc:sldMk cId="1244581333" sldId="441"/>
            <ac:spMk id="4" creationId="{30C443E3-1B90-77BB-980D-CE328DE2735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1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41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37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4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41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29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3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015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27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8: THE WEATHER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3.1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0" r:id="rId14"/>
    <p:sldLayoutId id="2147483673" r:id="rId15"/>
    <p:sldLayoutId id="21474836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288047" y="3186375"/>
            <a:ext cx="4769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</a:t>
            </a:r>
            <a:r>
              <a:rPr lang="en-US" sz="4000" b="1" dirty="0">
                <a:solidFill>
                  <a:srgbClr val="FF0000"/>
                </a:solidFill>
              </a:rPr>
              <a:t>8: THE WEATHER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476739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3.1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780980" y="4407613"/>
            <a:ext cx="2091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112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8F631-478B-EDDA-2092-AEBF37B5F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836" y="497631"/>
            <a:ext cx="4143748" cy="5807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877134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1834" y="1430695"/>
            <a:ext cx="108328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 </a:t>
            </a:r>
            <a:r>
              <a:rPr lang="en-US" sz="4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to</a:t>
            </a:r>
            <a:r>
              <a:rPr lang="en-US" sz="4000" dirty="0">
                <a:solidFill>
                  <a:srgbClr val="FF0000"/>
                </a:solidFill>
                <a:ea typeface="Times New Roman" panose="02020603050405020304" pitchFamily="18" charset="0"/>
              </a:rPr>
              <a:t> talk about future weather and the things they're going to do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  <a:endParaRPr lang="en-US" sz="60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</a:rPr>
              <a:t>Vocabulary</a:t>
            </a:r>
            <a:r>
              <a:rPr lang="en-US" sz="4000" dirty="0">
                <a:solidFill>
                  <a:srgbClr val="0070C0"/>
                </a:solidFill>
              </a:rPr>
              <a:t>: </a:t>
            </a:r>
            <a:r>
              <a:rPr lang="en-US" sz="4000" i="1" dirty="0">
                <a:solidFill>
                  <a:srgbClr val="0070C0"/>
                </a:solidFill>
              </a:rPr>
              <a:t>snowstorm, thunderstorm, rainstorm, flood, sunshine, shower.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Structure</a:t>
            </a:r>
            <a:r>
              <a:rPr lang="en-US" sz="4000" dirty="0">
                <a:solidFill>
                  <a:srgbClr val="0070C0"/>
                </a:solidFill>
              </a:rPr>
              <a:t>: </a:t>
            </a:r>
            <a:r>
              <a:rPr lang="en-US" sz="4000" i="1" dirty="0">
                <a:solidFill>
                  <a:srgbClr val="0070C0"/>
                </a:solidFill>
              </a:rPr>
              <a:t>There will be some showers, so I'm</a:t>
            </a:r>
          </a:p>
          <a:p>
            <a:r>
              <a:rPr lang="en-US" sz="4000" i="1" dirty="0">
                <a:solidFill>
                  <a:srgbClr val="0070C0"/>
                </a:solidFill>
              </a:rPr>
              <a:t>going to bring my umbrella.</a:t>
            </a:r>
            <a:endParaRPr lang="en-US" sz="3600" i="1" dirty="0">
              <a:solidFill>
                <a:srgbClr val="0070C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316C5C-7B7B-54F5-A587-FDC8634DAB9E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E69CF8-1B79-6878-7066-A990B3EE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934CA91-DE23-9054-BD6B-4AEA2D92DB52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71A6C3-9978-C983-17FF-DD0D691488E8}"/>
                </a:ext>
              </a:extLst>
            </p:cNvPr>
            <p:cNvSpPr txBox="1"/>
            <p:nvPr/>
          </p:nvSpPr>
          <p:spPr>
            <a:xfrm>
              <a:off x="3773140" y="1182617"/>
              <a:ext cx="4587661" cy="1225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Structure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F0392CF-52DC-F143-9D0E-DBAC170CE03D}"/>
              </a:ext>
            </a:extLst>
          </p:cNvPr>
          <p:cNvSpPr txBox="1"/>
          <p:nvPr/>
        </p:nvSpPr>
        <p:spPr>
          <a:xfrm>
            <a:off x="3332169" y="2643721"/>
            <a:ext cx="56750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There will be some showers, so I’m going to bring my umbrella.</a:t>
            </a:r>
            <a:endParaRPr lang="en-US" sz="3200" i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08924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389988136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968113" y="1407227"/>
            <a:ext cx="3562239" cy="1229055"/>
          </a:xfrm>
          <a:prstGeom prst="round2DiagRect">
            <a:avLst/>
          </a:prstGeom>
          <a:solidFill>
            <a:srgbClr val="903D9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170DE6-F1CF-3B00-39EB-AFA4DA94D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89" y="793770"/>
            <a:ext cx="4181583" cy="24559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F14AD6-1744-5A1E-31F6-822CEEC92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647" y="3078119"/>
            <a:ext cx="8195354" cy="30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328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DEBB0A-E6D6-5BDD-2042-90E82A816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2520"/>
            <a:ext cx="12192000" cy="3899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93E865-D8C1-D2F3-8552-3372B9E75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827"/>
            <a:ext cx="7579360" cy="6831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88B148-2021-0EE4-4518-911B38D8E908}"/>
              </a:ext>
            </a:extLst>
          </p:cNvPr>
          <p:cNvSpPr txBox="1"/>
          <p:nvPr/>
        </p:nvSpPr>
        <p:spPr>
          <a:xfrm>
            <a:off x="6096000" y="1803737"/>
            <a:ext cx="584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will be some showers</a:t>
            </a:r>
            <a:endParaRPr lang="vi-VN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AA477B-B64F-4275-B9A5-65C010C5413C}"/>
              </a:ext>
            </a:extLst>
          </p:cNvPr>
          <p:cNvSpPr txBox="1"/>
          <p:nvPr/>
        </p:nvSpPr>
        <p:spPr>
          <a:xfrm>
            <a:off x="6466840" y="3632200"/>
            <a:ext cx="2550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going to </a:t>
            </a:r>
            <a:endParaRPr lang="vi-V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039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5C8803-9160-CDF2-2DDC-3F3F43044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8383"/>
            <a:ext cx="12192000" cy="4027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93E865-D8C1-D2F3-8552-3372B9E75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827"/>
            <a:ext cx="7579360" cy="6831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88B148-2021-0EE4-4518-911B38D8E908}"/>
              </a:ext>
            </a:extLst>
          </p:cNvPr>
          <p:cNvSpPr txBox="1"/>
          <p:nvPr/>
        </p:nvSpPr>
        <p:spPr>
          <a:xfrm>
            <a:off x="4541520" y="1885017"/>
            <a:ext cx="7315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There will be a snowstorm</a:t>
            </a:r>
            <a:endParaRPr lang="vi-VN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AA477B-B64F-4275-B9A5-65C010C5413C}"/>
              </a:ext>
            </a:extLst>
          </p:cNvPr>
          <p:cNvSpPr txBox="1"/>
          <p:nvPr/>
        </p:nvSpPr>
        <p:spPr>
          <a:xfrm>
            <a:off x="6466840" y="3632200"/>
            <a:ext cx="464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I’m going to </a:t>
            </a:r>
            <a:endParaRPr lang="vi-V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258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DEEEF9-0F7F-235C-B558-7F5EB23D1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0460"/>
            <a:ext cx="12192000" cy="3817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93E865-D8C1-D2F3-8552-3372B9E75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827"/>
            <a:ext cx="7579360" cy="6831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88B148-2021-0EE4-4518-911B38D8E908}"/>
              </a:ext>
            </a:extLst>
          </p:cNvPr>
          <p:cNvSpPr txBox="1"/>
          <p:nvPr/>
        </p:nvSpPr>
        <p:spPr>
          <a:xfrm>
            <a:off x="4318000" y="1661497"/>
            <a:ext cx="7315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There will be some sunshine</a:t>
            </a:r>
            <a:endParaRPr lang="vi-VN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AA477B-B64F-4275-B9A5-65C010C5413C}"/>
              </a:ext>
            </a:extLst>
          </p:cNvPr>
          <p:cNvSpPr txBox="1"/>
          <p:nvPr/>
        </p:nvSpPr>
        <p:spPr>
          <a:xfrm>
            <a:off x="5735320" y="3429000"/>
            <a:ext cx="464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I’m going to </a:t>
            </a:r>
            <a:endParaRPr lang="vi-V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555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121</Words>
  <Application>Microsoft Macintosh PowerPoint</Application>
  <PresentationFormat>Widescreen</PresentationFormat>
  <Paragraphs>33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56</cp:revision>
  <dcterms:created xsi:type="dcterms:W3CDTF">2023-01-31T08:21:18Z</dcterms:created>
  <dcterms:modified xsi:type="dcterms:W3CDTF">2025-05-13T03:51:13Z</dcterms:modified>
</cp:coreProperties>
</file>